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2" r:id="rId3"/>
    <p:sldId id="387" r:id="rId4"/>
    <p:sldId id="367" r:id="rId5"/>
    <p:sldId id="378" r:id="rId6"/>
    <p:sldId id="393" r:id="rId7"/>
    <p:sldId id="399" r:id="rId8"/>
    <p:sldId id="395" r:id="rId9"/>
    <p:sldId id="397" r:id="rId10"/>
    <p:sldId id="396" r:id="rId11"/>
    <p:sldId id="401" r:id="rId12"/>
    <p:sldId id="406" r:id="rId13"/>
    <p:sldId id="404" r:id="rId14"/>
    <p:sldId id="403" r:id="rId15"/>
    <p:sldId id="407" r:id="rId16"/>
    <p:sldId id="408" r:id="rId17"/>
    <p:sldId id="409" r:id="rId18"/>
    <p:sldId id="369" r:id="rId19"/>
    <p:sldId id="410" r:id="rId20"/>
    <p:sldId id="370" r:id="rId21"/>
    <p:sldId id="35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laa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30" autoAdjust="0"/>
    <p:restoredTop sz="77957" autoAdjust="0"/>
  </p:normalViewPr>
  <p:slideViewPr>
    <p:cSldViewPr>
      <p:cViewPr varScale="1">
        <p:scale>
          <a:sx n="52" d="100"/>
          <a:sy n="52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2A9F3-874C-44D0-9A3A-278CB7B19969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29642-7BC1-45BA-B679-5C65EEACF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борөлоры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Өгөгдөл</a:t>
            </a:r>
            <a:r>
              <a:rPr lang="mn-MN" baseline="0" dirty="0" smtClean="0"/>
              <a:t> дамжуулах туршилт – санал тоолох төхөөрөмж хэвийн ажиллаж байгаа эсэх, дүн амжуулах ажиллагаа хэрхэн явагдахыг шалгах, санал тоолох төхөөрөмж хуваарилсан санал авах байранд эвдрэл гэмтэлгүй очсон эсэхийг шалгах зорилготой.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Шалган турших</a:t>
            </a:r>
            <a:r>
              <a:rPr lang="mn-MN" baseline="0" dirty="0" smtClean="0"/>
              <a:t>аас гадна ТББ-ууд, улс төрийн намуудын төлөөлөлд санал тоолох төхөөрөмжийн үйл ажиллагааг танилцуулдаг.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Хамгаалагдсан сүлжээг ашиглан дүн</a:t>
            </a:r>
            <a:r>
              <a:rPr lang="mn-MN" baseline="0" dirty="0" smtClean="0"/>
              <a:t> дамжуулна.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Үндсэн зориулалт – санал хураалтын үр дүнг хадгалах,</a:t>
            </a:r>
          </a:p>
          <a:p>
            <a:r>
              <a:rPr lang="mn-MN" dirty="0" smtClean="0"/>
              <a:t>	-</a:t>
            </a:r>
            <a:r>
              <a:rPr lang="mn-MN" baseline="0" dirty="0" smtClean="0"/>
              <a:t> зурган файлыг хадгалах.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Нууц</a:t>
            </a:r>
            <a:r>
              <a:rPr lang="mn-MN" baseline="0" dirty="0" smtClean="0"/>
              <a:t> үг бүхий дугтуйн дээрх заавартай сайтар танилцах хэрэгтэй.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Сонгогчийн</a:t>
            </a:r>
            <a:r>
              <a:rPr lang="mn-MN" baseline="0" dirty="0" smtClean="0"/>
              <a:t> бүртгэлийн болон </a:t>
            </a:r>
            <a:r>
              <a:rPr lang="mn-MN" dirty="0" smtClean="0"/>
              <a:t>Санал</a:t>
            </a:r>
            <a:r>
              <a:rPr lang="mn-MN" baseline="0" dirty="0" smtClean="0"/>
              <a:t> тоолох төхөөрөмжнөөс зурган файл хуулахаас бусад </a:t>
            </a:r>
            <a:r>
              <a:rPr lang="mn-MN" dirty="0" smtClean="0"/>
              <a:t>ажиллагаанд ашиглах</a:t>
            </a:r>
            <a:r>
              <a:rPr lang="mn-MN" baseline="0" dirty="0" smtClean="0"/>
              <a:t> боломжгүй.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даамлуудыг хариуцан, дэмжлэг үзүүлж ажиллана –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СТТөхөөрөмжид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гэмтэл саатал гарвал шуурхай дуудлагаар ажиллана.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Сумын хэмжээнд 1</a:t>
            </a:r>
            <a:r>
              <a:rPr lang="mn-MN" baseline="0" dirty="0" smtClean="0"/>
              <a:t> нөөц даамал байна.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9642-7BC1-45BA-B679-5C65EEACF5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2855655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</a:t>
            </a: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914400"/>
            <a:ext cx="2139595" cy="133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962400" y="5602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www.gec.gov.mn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678363"/>
          </a:xfrm>
        </p:spPr>
        <p:txBody>
          <a:bodyPr>
            <a:normAutofit/>
          </a:bodyPr>
          <a:lstStyle/>
          <a:p>
            <a:pPr>
              <a:buNone/>
            </a:pPr>
            <a:endParaRPr lang="mn-MN" sz="3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карт,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CF </a:t>
            </a: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 уншигч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n-MN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хураалтын дүн, саналын хуудасны зурган файл хадгалагддаг.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696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447800"/>
            <a:ext cx="3788357" cy="2578608"/>
          </a:xfrm>
          <a:prstGeom prst="rect">
            <a:avLst/>
          </a:prstGeom>
        </p:spPr>
      </p:pic>
      <p:pic>
        <p:nvPicPr>
          <p:cNvPr id="14" name="Picture 13" descr="54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276600"/>
            <a:ext cx="3403204" cy="33759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90800" y="1219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Нууц үг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905000"/>
            <a:ext cx="4040188" cy="39512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туршилтын өдөр </a:t>
            </a: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ашиглах</a:t>
            </a:r>
          </a:p>
          <a:p>
            <a:pPr>
              <a:buFontTx/>
              <a:buChar char="-"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өдөр ашиглах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19200"/>
            <a:ext cx="4267200" cy="3951288"/>
          </a:xfrm>
        </p:spPr>
        <p:txBody>
          <a:bodyPr>
            <a:normAutofit/>
          </a:bodyPr>
          <a:lstStyle/>
          <a:p>
            <a:r>
              <a:rPr lang="mn-M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Соронзон түлхүүр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Санал тоолох төхөөрөмжийг асаах, унтраах, тайлан хэвлэх </a:t>
            </a:r>
          </a:p>
          <a:p>
            <a:pPr>
              <a:buNone/>
            </a:pPr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Санал авах ажиллагаа нээх, хаахад ашиглахаар тусгайлан програмчлагддаг.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Санал тоолох төхөөрөмжийн иж бүрдэл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4545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810072"/>
            <a:ext cx="2819400" cy="1895528"/>
          </a:xfrm>
          <a:prstGeom prst="rect">
            <a:avLst/>
          </a:prstGeom>
        </p:spPr>
      </p:pic>
      <p:pic>
        <p:nvPicPr>
          <p:cNvPr id="11" name="Picture 10" descr="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400693"/>
            <a:ext cx="2743200" cy="207630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667000" y="9906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33600"/>
            <a:ext cx="4040188" cy="3951288"/>
          </a:xfrm>
        </p:spPr>
        <p:txBody>
          <a:bodyPr>
            <a:normAutofit fontScale="92500"/>
          </a:bodyPr>
          <a:lstStyle/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Хамгаалалтын цүнх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Зөөврийн компьютер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Хурууны хээ уншигч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Бүртгэлийн хуудас хэвлэгч</a:t>
            </a: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Дагалдах хэрэгсэл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Сонгогчийн бүртгэлийн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иж бүрдэл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Content Placeholder 13" descr="note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01735"/>
            <a:ext cx="2743200" cy="2513065"/>
          </a:xfrm>
          <a:prstGeom prst="rect">
            <a:avLst/>
          </a:prstGeom>
        </p:spPr>
      </p:pic>
      <p:pic>
        <p:nvPicPr>
          <p:cNvPr id="10" name="Picture 9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3" descr="13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97293" y="4267200"/>
            <a:ext cx="4718107" cy="2590800"/>
          </a:xfrm>
        </p:spPr>
      </p:pic>
      <p:cxnSp>
        <p:nvCxnSpPr>
          <p:cNvPr id="9" name="Straight Connector 8"/>
          <p:cNvCxnSpPr/>
          <p:nvPr/>
        </p:nvCxnSpPr>
        <p:spPr>
          <a:xfrm>
            <a:off x="2590800" y="15224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Зөөврийн компьютер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1676400"/>
            <a:ext cx="4648200" cy="3124200"/>
          </a:xfrm>
        </p:spPr>
        <p:txBody>
          <a:bodyPr>
            <a:normAutofit/>
          </a:bodyPr>
          <a:lstStyle/>
          <a:p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бүртгэлийн програм хангамж</a:t>
            </a:r>
          </a:p>
          <a:p>
            <a:endParaRPr lang="mn-M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Тухайн санал авах байранд бүртгэлтэй сонгогчдын мэдээллийн сан</a:t>
            </a:r>
          </a:p>
          <a:p>
            <a:endParaRPr lang="mn-MN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бүртгэлийн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иж бүрдэл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267200" y="5257800"/>
            <a:ext cx="4572000" cy="83099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mn-M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Сонгогчдын тооноос хамааран </a:t>
            </a:r>
            <a:endParaRPr lang="mn-MN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n-M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1-2 </a:t>
            </a:r>
            <a:r>
              <a:rPr lang="mn-M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төхөөрөмж  ажиллуулна.</a:t>
            </a:r>
          </a:p>
        </p:txBody>
      </p:sp>
      <p:pic>
        <p:nvPicPr>
          <p:cNvPr id="12" name="Content Placeholder 11" descr="2525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8600" y="2168850"/>
            <a:ext cx="3857270" cy="4384350"/>
          </a:xfrm>
        </p:spPr>
      </p:pic>
      <p:cxnSp>
        <p:nvCxnSpPr>
          <p:cNvPr id="9" name="Straight Connector 8"/>
          <p:cNvCxnSpPr/>
          <p:nvPr/>
        </p:nvCxnSpPr>
        <p:spPr>
          <a:xfrm>
            <a:off x="25908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495800" cy="4191000"/>
          </a:xfrm>
        </p:spPr>
        <p:txBody>
          <a:bodyPr>
            <a:noAutofit/>
          </a:bodyPr>
          <a:lstStyle/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Сонгогчийг бүртгэх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Бүртгэлийн хуудас хэвлэх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Ирцийн мэдээ гаргах</a:t>
            </a:r>
          </a:p>
          <a:p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Бүртгэлийн талаар статистик мэдээ гаргах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нас, хүйс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mn-MN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1" y="14478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 хангамж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5" descr="songogchiin-burtg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62" y="2286000"/>
            <a:ext cx="4521162" cy="3581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438400" y="11430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534400" cy="1143000"/>
          </a:xfrm>
        </p:spPr>
        <p:txBody>
          <a:bodyPr>
            <a:norm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баг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6"/>
            <a:ext cx="8229600" cy="4983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Аймаг, дүүргийн сонгуулийн хорооны дэргэд 5 хүртэл хүний бүрэлдэхүүнтэй</a:t>
            </a:r>
          </a:p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төвийн сургалтанд хамрагдана</a:t>
            </a:r>
          </a:p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ашиглалтыг хариуцана.</a:t>
            </a:r>
          </a:p>
          <a:p>
            <a:pPr>
              <a:buFont typeface="Wingdings" pitchFamily="2" charset="2"/>
              <a:buChar char="ü"/>
            </a:pPr>
            <a:r>
              <a:rPr lang="mn-MN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даамлуудыг хариуцан, дэмжлэг үзүүлж ажиллана.</a:t>
            </a: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819400" y="914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9448800" cy="1143000"/>
          </a:xfrm>
        </p:spPr>
        <p:txBody>
          <a:bodyPr>
            <a:norm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даамал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байр -1 даамал</a:t>
            </a:r>
          </a:p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МТТөв нь МТ багтай хамтран явуулах сургалтад хамрагдана</a:t>
            </a:r>
          </a:p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МТТөвийн инженерүүд шалгалт авч, гэрчилгээ, үнэмлэх олгоно.</a:t>
            </a:r>
          </a:p>
          <a:p>
            <a:pPr>
              <a:buFont typeface="Wingdings" pitchFamily="2" charset="2"/>
              <a:buChar char="ü"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Санал тоолох төхөөрөмжийн хэвийн ажиллагааг ханган </a:t>
            </a: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ажиллана.</a:t>
            </a:r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590800" y="9906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229600" cy="1143000"/>
          </a:xfrm>
        </p:spPr>
        <p:txBody>
          <a:bodyPr/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туршилт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6"/>
            <a:ext cx="8153400" cy="4144964"/>
          </a:xfrm>
        </p:spPr>
        <p:txBody>
          <a:bodyPr>
            <a:normAutofit/>
          </a:bodyPr>
          <a:lstStyle/>
          <a:p>
            <a:r>
              <a:rPr lang="mn-MN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Ерөнхий Хорооны </a:t>
            </a:r>
            <a:r>
              <a:rPr lang="mn-MN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дэргэдэх </a:t>
            </a:r>
            <a:r>
              <a:rPr lang="mn-MN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төвөөс </a:t>
            </a:r>
            <a:r>
              <a:rPr lang="mn-MN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өгсөн зааврын дагуу өгөгдөл дамжуулах туршилт явуулна.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590800" y="14462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0"/>
          </a:xfrm>
        </p:spPr>
        <p:txBody>
          <a:bodyPr>
            <a:no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ажиллагаанд бэлтгэх </a:t>
            </a: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07.00 цагаас өмнө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Тэг тайлан хэвлэх</a:t>
            </a:r>
          </a:p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ажиллагаа эхлүүлэх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Зөөврийн битүүмжилсэн саналын хайрцгаар авсан саналын хуудас уншуулна.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 санал 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авах ажиллагаа</a:t>
            </a:r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990600"/>
          </a:xfrm>
        </p:spPr>
        <p:txBody>
          <a:bodyPr>
            <a:normAutofit/>
          </a:bodyPr>
          <a:lstStyle/>
          <a:p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өдрийн үйл ажиллагаа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743200" y="838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ажиллагааг хаах 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Сонгогчид саналаа өгч дуусч, саналын хуудасны тооцоог гарган зарласны дараа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хураалтын дүнг хэвлэх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хураалтын 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дүнг Төв серверт 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дамжуулах</a:t>
            </a:r>
          </a:p>
          <a:p>
            <a:pPr lvl="1"/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зурган файлыг хуулж, ажиглагчдад өгөх.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Иргэний бүртгэлийн компьютерийг ашиглана.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990600"/>
          </a:xfrm>
        </p:spPr>
        <p:txBody>
          <a:bodyPr>
            <a:normAutofit/>
          </a:bodyPr>
          <a:lstStyle/>
          <a:p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өдрийн үйл ажиллагаа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743200" y="838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Агуулга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/>
          </a:bodyPr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Хууль, эрх зүйн орчин</a:t>
            </a:r>
            <a:endParaRPr lang="mn-M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иж бүрдэл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технологийн баг, даамал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туршилт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өдрийн үйл ажиллагаа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хороод дэмжлэг үзүүлэх</a:t>
            </a:r>
          </a:p>
          <a:p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286000" y="1066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3459163"/>
          </a:xfrm>
        </p:spPr>
        <p:txBody>
          <a:bodyPr>
            <a:noAutofit/>
          </a:bodyPr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 баг,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даамлын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үйл ажиллагаа, сүлжээний судалгаа гаргах ажиллагаанд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бүрдлийг  хүлээн авах, хүлээлгэн өгөх, тээвэрлэхэд 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бүрдлийн бүрэн бүтэн байдлыг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хангах, хамгаалахад</a:t>
            </a:r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хайрцгийг хадгалахад. </a:t>
            </a:r>
          </a:p>
          <a:p>
            <a:pPr>
              <a:buNone/>
            </a:pPr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</a:t>
            </a:r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хороод </a:t>
            </a:r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мэдээллийн </a:t>
            </a:r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технологийн баг, даамалд дэмжлэг </a:t>
            </a:r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үзүүлэх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743200" y="17510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0575"/>
            <a:ext cx="7772400" cy="1470025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Анхаарал тавьсанд баярлалаа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838200"/>
            <a:ext cx="3200400" cy="199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Хууль, эрх зүйн орчин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3809999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тухай хууль</a:t>
            </a:r>
            <a:endParaRPr lang="mn-MN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тухай хууль</a:t>
            </a:r>
          </a:p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УИХ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ын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2016.01.29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-ний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тогтоол “Автоматжуулсан системийг ашиглах тухай”</a:t>
            </a:r>
          </a:p>
          <a:p>
            <a:pPr lvl="1">
              <a:buFont typeface="Arial" charset="0"/>
              <a:buChar char="•"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САС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ийг ашиглахтай холбоотой СЕХ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оос баталсан журам, заавар</a:t>
            </a:r>
          </a:p>
          <a:p>
            <a:pPr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5908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830763"/>
          </a:xfrm>
        </p:spPr>
        <p:txBody>
          <a:bodyPr>
            <a:normAutofit/>
          </a:bodyPr>
          <a:lstStyle/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болон санал авах байрны мэдээллийг </a:t>
            </a:r>
            <a:r>
              <a:rPr lang="mn-MN" sz="3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хороодоос авах </a:t>
            </a:r>
          </a:p>
          <a:p>
            <a:endParaRPr lang="mn-MN" sz="3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 системийн иж бүрдлийг шалган турших, баталгаажуулан гэрчилгээ олгох</a:t>
            </a:r>
          </a:p>
          <a:p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бүрдлийг баримтын дагуу </a:t>
            </a:r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хүлээлцэх</a:t>
            </a:r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990600"/>
          </a:xfrm>
        </p:spPr>
        <p:txBody>
          <a:bodyPr>
            <a:normAutofit/>
          </a:bodyPr>
          <a:lstStyle/>
          <a:p>
            <a:r>
              <a:rPr lang="mn-MN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Бэлтгэл ажил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5908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172200" cy="1143000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автоматжуулсан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системийн иж бүрдэл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874838"/>
            <a:ext cx="4040188" cy="63976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13" descr="notee.gi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57800" y="2623786"/>
            <a:ext cx="2209800" cy="2024414"/>
          </a:xfrm>
        </p:spPr>
      </p:pic>
      <p:sp>
        <p:nvSpPr>
          <p:cNvPr id="13" name="Text Placeholder 5"/>
          <p:cNvSpPr>
            <a:spLocks noGrp="1"/>
          </p:cNvSpPr>
          <p:nvPr>
            <p:ph type="body" idx="1"/>
          </p:nvPr>
        </p:nvSpPr>
        <p:spPr>
          <a:xfrm>
            <a:off x="4648200" y="1874838"/>
            <a:ext cx="4040188" cy="63976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бүртгэлийн иж бүрдэл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Content Placeholder 4" descr="haar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90600" y="2743200"/>
            <a:ext cx="2667000" cy="3386685"/>
          </a:xfrm>
        </p:spPr>
      </p:pic>
      <p:cxnSp>
        <p:nvCxnSpPr>
          <p:cNvPr id="16" name="Straight Arrow Connector 15"/>
          <p:cNvCxnSpPr>
            <a:stCxn id="2" idx="2"/>
          </p:cNvCxnSpPr>
          <p:nvPr/>
        </p:nvCxnSpPr>
        <p:spPr>
          <a:xfrm rot="5400000">
            <a:off x="3509169" y="499269"/>
            <a:ext cx="411162" cy="2247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</p:cNvCxnSpPr>
          <p:nvPr/>
        </p:nvCxnSpPr>
        <p:spPr>
          <a:xfrm rot="16200000" flipH="1">
            <a:off x="5604669" y="651669"/>
            <a:ext cx="411162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 descr="13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76800" y="4724400"/>
            <a:ext cx="3237287" cy="17776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95400"/>
            <a:ext cx="6096000" cy="4267200"/>
          </a:xfrm>
        </p:spPr>
        <p:txBody>
          <a:bodyPr>
            <a:noAutofit/>
          </a:bodyPr>
          <a:lstStyle/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хайрцаг, бүхээг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Нөөц батарей, холбогч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Модем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Соронзон түлхүүр-2 ш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CF 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карт, Карт уншигч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Лац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хуванцар, туузан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Нууц үг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дугтуйтай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Тэжээлийн болон уртасгагч залгуур</a:t>
            </a:r>
          </a:p>
          <a:p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Дагалдах бусад хэрэгсэл</a:t>
            </a:r>
          </a:p>
          <a:p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4" descr="ha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06454" y="1676401"/>
            <a:ext cx="2880345" cy="3657600"/>
          </a:xfrm>
          <a:prstGeom prst="rect">
            <a:avLst/>
          </a:prstGeom>
        </p:spPr>
      </p:pic>
      <p:pic>
        <p:nvPicPr>
          <p:cNvPr id="8" name="Picture 7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819400" y="1295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5410200" cy="4800600"/>
          </a:xfrm>
        </p:spPr>
        <p:txBody>
          <a:bodyPr>
            <a:normAutofit/>
          </a:bodyPr>
          <a:lstStyle/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 унших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зурган мэдээллийг хадгалах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Тайлан хэвлэх</a:t>
            </a:r>
          </a:p>
          <a:p>
            <a:r>
              <a:rPr lang="mn-MN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Дүн дамжуулах</a:t>
            </a:r>
          </a:p>
          <a:p>
            <a:pPr>
              <a:buNone/>
            </a:pPr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mn-MN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5715000"/>
            <a:ext cx="7924800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mn-M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Санал тоолох төхөөрөмж нь санал авах ажиллагааны үед ямарваа нэгэн сүлжээнд холбогддоггүй. </a:t>
            </a:r>
          </a:p>
        </p:txBody>
      </p:sp>
      <p:pic>
        <p:nvPicPr>
          <p:cNvPr id="11" name="Content Placeholder 10" descr="85858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94388"/>
            <a:ext cx="4038600" cy="3737586"/>
          </a:xfrm>
        </p:spPr>
      </p:pic>
      <p:cxnSp>
        <p:nvCxnSpPr>
          <p:cNvPr id="7" name="Straight Connector 6"/>
          <p:cNvCxnSpPr/>
          <p:nvPr/>
        </p:nvCxnSpPr>
        <p:spPr>
          <a:xfrm>
            <a:off x="2590800" y="12192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257800" y="2286000"/>
            <a:ext cx="3886200" cy="16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хайрцаг</a:t>
            </a:r>
          </a:p>
          <a:p>
            <a:pPr>
              <a:buNone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mn-MN" sz="3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257800"/>
            <a:ext cx="4689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хайрцагны бүхээг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Санал тоолох төхөөрөмжийн иж бүрдэл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95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5105400" cy="2947019"/>
          </a:xfrm>
          <a:prstGeom prst="rect">
            <a:avLst/>
          </a:prstGeom>
        </p:spPr>
      </p:pic>
      <p:pic>
        <p:nvPicPr>
          <p:cNvPr id="11" name="Picture 10" descr="757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191000"/>
            <a:ext cx="3047515" cy="246988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90800" y="9144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800600"/>
            <a:ext cx="4040188" cy="1025525"/>
          </a:xfrm>
        </p:spPr>
        <p:txBody>
          <a:bodyPr>
            <a:normAutofit/>
          </a:bodyPr>
          <a:lstStyle/>
          <a:p>
            <a:r>
              <a:rPr lang="mn-MN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Юнител болон мобиком</a:t>
            </a:r>
          </a:p>
          <a:p>
            <a:r>
              <a:rPr lang="mn-MN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Жи-мобайл</a:t>
            </a:r>
            <a:endParaRPr lang="en-US" sz="2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Батарей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4724400"/>
            <a:ext cx="4041775" cy="1330325"/>
          </a:xfrm>
        </p:spPr>
        <p:txBody>
          <a:bodyPr>
            <a:normAutofit/>
          </a:bodyPr>
          <a:lstStyle/>
          <a:p>
            <a:pPr lvl="0"/>
            <a:r>
              <a:rPr lang="mn-MN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Цахилгаан тасалдсан, доголдсон тохиолдолд ашиглагдана.</a:t>
            </a:r>
            <a:endParaRPr lang="en-US" sz="2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Өгөгдөл дамжуулах модем</a:t>
            </a:r>
          </a:p>
        </p:txBody>
      </p:sp>
      <p:pic>
        <p:nvPicPr>
          <p:cNvPr id="11" name="Picture 10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тоолох төхөөрөмжийн иж бүрдэл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 descr="52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438400"/>
            <a:ext cx="2590800" cy="2057105"/>
          </a:xfrm>
          <a:prstGeom prst="rect">
            <a:avLst/>
          </a:prstGeom>
        </p:spPr>
      </p:pic>
      <p:pic>
        <p:nvPicPr>
          <p:cNvPr id="14" name="Picture 13" descr="23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5414" y="2133601"/>
            <a:ext cx="2569636" cy="2514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743200" y="11430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638</Words>
  <Application>Microsoft Office PowerPoint</Application>
  <PresentationFormat>On-screen Show (4:3)</PresentationFormat>
  <Paragraphs>144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Агуулга</vt:lpstr>
      <vt:lpstr>Хууль, эрх зүйн орчин</vt:lpstr>
      <vt:lpstr>Бэлтгэл ажил</vt:lpstr>
      <vt:lpstr>Сонгуулийн автоматжуулсан системийн иж бүрдэл</vt:lpstr>
      <vt:lpstr>Санал тоолох төхөөрөмжийн иж бүрдэл </vt:lpstr>
      <vt:lpstr>Санал тоолох төхөөрөмж</vt:lpstr>
      <vt:lpstr>Slide 8</vt:lpstr>
      <vt:lpstr>Санал тоолох төхөөрөмжийн иж бүрдэл</vt:lpstr>
      <vt:lpstr>Санал тоолох төхөөрөмжийн иж бүрдэл</vt:lpstr>
      <vt:lpstr>Slide 11</vt:lpstr>
      <vt:lpstr>Slide 12</vt:lpstr>
      <vt:lpstr>Сонгогчийн бүртгэлийн иж бүрдэл</vt:lpstr>
      <vt:lpstr>Сонгогчийн бүртгэл</vt:lpstr>
      <vt:lpstr>Мэдээллийн технологийн баг</vt:lpstr>
      <vt:lpstr>Мэдээллийн технологийн даамал</vt:lpstr>
      <vt:lpstr>Өгөгдөл дамжуулах туршилт</vt:lpstr>
      <vt:lpstr>Санал авах өдрийн үйл ажиллагаа</vt:lpstr>
      <vt:lpstr>Санал авах өдрийн үйл ажиллагаа</vt:lpstr>
      <vt:lpstr>Сонгуулийн хороод  мэдээллийн технологийн баг, даамалд дэмжлэг үзүүлэх</vt:lpstr>
      <vt:lpstr>Анхаарал тавьсанд баярлалаа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Kenai</dc:creator>
  <cp:lastModifiedBy>ss</cp:lastModifiedBy>
  <cp:revision>961</cp:revision>
  <dcterms:created xsi:type="dcterms:W3CDTF">2011-11-18T12:46:37Z</dcterms:created>
  <dcterms:modified xsi:type="dcterms:W3CDTF">2016-03-27T06:48:24Z</dcterms:modified>
</cp:coreProperties>
</file>